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FALA, </a:t>
            </a:r>
            <a:br>
              <a:rPr lang="pt-BR" dirty="0"/>
            </a:br>
            <a:r>
              <a:rPr lang="pt-BR" dirty="0"/>
              <a:t>SENHOR, A </a:t>
            </a:r>
            <a:br>
              <a:rPr lang="pt-BR" dirty="0"/>
            </a:br>
            <a:r>
              <a:rPr lang="pt-BR" dirty="0"/>
              <a:t>NÓS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FALA, SENHOR, A NÓS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Fala, Senhor, a nós. </a:t>
            </a:r>
          </a:p>
          <a:p>
            <a:r>
              <a:rPr lang="pt-BR" dirty="0"/>
              <a:t>Aqui viemos ouvir Tua doce voz. </a:t>
            </a:r>
          </a:p>
          <a:p>
            <a:r>
              <a:rPr lang="pt-BR" dirty="0"/>
              <a:t>Mostra-nos Tua luz. </a:t>
            </a:r>
          </a:p>
          <a:p>
            <a:r>
              <a:rPr lang="pt-BR" dirty="0"/>
              <a:t>Assim pedimos, Senhor Jesus.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FALA, SENHOR, A NÓS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A768C89-E349-4ED4-999E-E092514CAD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Fala, Senhor, a nós. </a:t>
            </a:r>
          </a:p>
          <a:p>
            <a:r>
              <a:rPr lang="pt-BR" dirty="0"/>
              <a:t>Aqui viemos ouvir Tua doce voz. </a:t>
            </a:r>
          </a:p>
          <a:p>
            <a:r>
              <a:rPr lang="pt-BR" dirty="0"/>
              <a:t>Mostra-nos Tua luz, </a:t>
            </a:r>
          </a:p>
          <a:p>
            <a:r>
              <a:rPr lang="pt-BR" dirty="0"/>
              <a:t>Assim pedimos, Senhor Jesus.</a:t>
            </a:r>
          </a:p>
        </p:txBody>
      </p:sp>
    </p:spTree>
    <p:extLst>
      <p:ext uri="{BB962C8B-B14F-4D97-AF65-F5344CB8AC3E}">
        <p14:creationId xmlns:p14="http://schemas.microsoft.com/office/powerpoint/2010/main" val="1065365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1809</TotalTime>
  <Words>65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FALA,  SENHOR, A  NÓS</vt:lpstr>
      <vt:lpstr>FALA, SENHOR, A NÓS</vt:lpstr>
      <vt:lpstr>FALA, SENHOR, A NÓS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2019-06-12T21:49:58Z</dcterms:modified>
</cp:coreProperties>
</file>

<file path=docProps/thumbnail.jpeg>
</file>